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7" d="100"/>
          <a:sy n="77" d="100"/>
        </p:scale>
        <p:origin x="86" y="1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B14-4B8A-9A99-C5D0B17498E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B14-4B8A-9A99-C5D0B17498ED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B14-4B8A-9A99-C5D0B17498E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12232280"/>
        <c:axId val="375525232"/>
      </c:barChart>
      <c:catAx>
        <c:axId val="5122322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375525232"/>
        <c:crosses val="autoZero"/>
        <c:auto val="1"/>
        <c:lblAlgn val="ctr"/>
        <c:lblOffset val="100"/>
        <c:noMultiLvlLbl val="0"/>
      </c:catAx>
      <c:valAx>
        <c:axId val="3755252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5122322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jpeg>
</file>

<file path=ppt/media/image2.png>
</file>

<file path=ppt/media/image3.pn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955FED8-A021-99AF-3274-032E2250FD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B54DECD-AAAF-ADC9-1B67-CB3EE8F38C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C275565-EF38-7325-E0A9-7D3184099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92306-30C9-409D-A2EA-1DA1F209737B}" type="datetimeFigureOut">
              <a:rPr lang="zh-CN" altLang="en-US" smtClean="0"/>
              <a:t>2025/5/19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03B1F83-FD33-D26E-7DB2-52B93F599F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2919E3D-8704-1095-F3BA-40A2199C1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1996D-0B75-4FD7-884A-2C170ACCAC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6917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B558BD-FADC-DF57-F28B-5444F196F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CA65179-8975-C04E-C1A1-987868A8C4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14FDBEF-FF1D-ADC3-B6C6-AC3DB1AE41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92306-30C9-409D-A2EA-1DA1F209737B}" type="datetimeFigureOut">
              <a:rPr lang="zh-CN" altLang="en-US" smtClean="0"/>
              <a:t>2025/5/19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8672C48-3D0B-1938-2CDE-B91493548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60CAD65-7173-43A2-4CBD-E0BDA1005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1996D-0B75-4FD7-884A-2C170ACCAC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60211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BA04708-9E0C-105B-C2CF-E886498765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590CC5F-61E5-19B6-7FD9-00D0DA0B0D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965A597-E7E6-2806-412B-1A8426D47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92306-30C9-409D-A2EA-1DA1F209737B}" type="datetimeFigureOut">
              <a:rPr lang="zh-CN" altLang="en-US" smtClean="0"/>
              <a:t>2025/5/19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B15CE9C-8F41-532F-DB42-1074A4935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B1360A3-A454-788D-8337-4DC640498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1996D-0B75-4FD7-884A-2C170ACCAC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70280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A5F800-386E-D198-001F-EE8D48B3E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E7458F4-FC64-6AED-0C57-AB5A84E791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5AA0EDD-0C4C-C066-D859-BE359E5869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92306-30C9-409D-A2EA-1DA1F209737B}" type="datetimeFigureOut">
              <a:rPr lang="zh-CN" altLang="en-US" smtClean="0"/>
              <a:t>2025/5/19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1B000BB-DAF8-90FF-BBF8-94B3FD4CD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14FE411-B16E-F652-6C91-251CB4C71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1996D-0B75-4FD7-884A-2C170ACCAC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4296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F5432A-1CA9-E8CE-44FC-E28FC98098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CB3DD4B-346F-ADCD-4BAE-3C15E8DB09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5BFBD4A-753A-1967-242B-B61941FF7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92306-30C9-409D-A2EA-1DA1F209737B}" type="datetimeFigureOut">
              <a:rPr lang="zh-CN" altLang="en-US" smtClean="0"/>
              <a:t>2025/5/19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6366D7F-7D16-5846-9EBA-231EED734E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80184D-2928-4217-20EA-0CBFC3907A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1996D-0B75-4FD7-884A-2C170ACCAC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68796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0ED253-C0E6-E4AD-FBB6-AB614F329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9950E14-F118-00AF-A03D-044A5D34A0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21D4D97-03FE-0D87-07D2-5005CD644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EDAC647-8F71-286B-6AA4-EEB65F4286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92306-30C9-409D-A2EA-1DA1F209737B}" type="datetimeFigureOut">
              <a:rPr lang="zh-CN" altLang="en-US" smtClean="0"/>
              <a:t>2025/5/19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54896F8-6556-3B73-5986-AA7A2489B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DF17BD5-DBF2-78F9-04C4-79F1DA5E9E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1996D-0B75-4FD7-884A-2C170ACCAC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97032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8B86640-4B26-E859-6C65-B801080EE6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D14B905-2D5B-9765-D236-DD916F2D23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13AD16E-52C2-5712-ED9A-6CCC659285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988D9D0-21DA-CD6E-BC94-C3C7973269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8301371-C6C3-728E-4A69-CE592700E1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D6EF4E5D-1DD8-7248-6D7C-7495E00D1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92306-30C9-409D-A2EA-1DA1F209737B}" type="datetimeFigureOut">
              <a:rPr lang="zh-CN" altLang="en-US" smtClean="0"/>
              <a:t>2025/5/19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7669FBE-4988-84C3-F331-839ADC4C1D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B05D55D-57EF-C2ED-1C85-CC5A2C4DF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1996D-0B75-4FD7-884A-2C170ACCAC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48951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8B993C-2291-3E5C-1812-6FF118A30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02064AA-A85E-05D5-EB08-1BF831BDA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92306-30C9-409D-A2EA-1DA1F209737B}" type="datetimeFigureOut">
              <a:rPr lang="zh-CN" altLang="en-US" smtClean="0"/>
              <a:t>2025/5/19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82F6E84-D9CC-C673-268C-803AAAC36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A5F7B22-C8A2-C5B9-8B45-6796A3B27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1996D-0B75-4FD7-884A-2C170ACCAC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28799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F8CCFFB-3852-8E4F-0A47-95C82EC8B1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92306-30C9-409D-A2EA-1DA1F209737B}" type="datetimeFigureOut">
              <a:rPr lang="zh-CN" altLang="en-US" smtClean="0"/>
              <a:t>2025/5/19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F04BDFC-BEE4-40EC-4804-B8F91486E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53CB16B-012C-9821-0BCC-F8193A0E0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1996D-0B75-4FD7-884A-2C170ACCAC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01567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6A2A18-CDE7-C115-4E05-751D3313C9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E00F9FC-5081-86BC-D638-677C3ED0F5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E86A8CB-DE6B-804C-77A0-56C60998B9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6440820-CC58-842E-E5B0-9F6538764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92306-30C9-409D-A2EA-1DA1F209737B}" type="datetimeFigureOut">
              <a:rPr lang="zh-CN" altLang="en-US" smtClean="0"/>
              <a:t>2025/5/19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59FEE98-5D61-0C5A-D2F9-9ADFF2FF7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D3D6FD4-4219-E350-A615-0BB584B33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1996D-0B75-4FD7-884A-2C170ACCAC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66519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9CC8E7-6307-CD3F-967E-1B2A76FBF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11F0460-A407-FF06-4185-9C08B90155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D74BE34-3529-7AD0-CD9F-9E42746291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138C3FE-0025-486A-6488-0BB5182F66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92306-30C9-409D-A2EA-1DA1F209737B}" type="datetimeFigureOut">
              <a:rPr lang="zh-CN" altLang="en-US" smtClean="0"/>
              <a:t>2025/5/19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FDF7728-CF66-ED96-4F04-53CCF0688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0C7BF5B-C3AE-D5E3-A363-2A5DE927F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1996D-0B75-4FD7-884A-2C170ACCAC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31393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17B6CEC-F7BA-2580-4F65-EF75A451C4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CB8BB25-9447-712E-1A75-5F41D4801B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46F87FD-561E-8D22-47EE-B6AA187EC3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92306-30C9-409D-A2EA-1DA1F209737B}" type="datetimeFigureOut">
              <a:rPr lang="zh-CN" altLang="en-US" smtClean="0"/>
              <a:t>2025/5/19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E396AB8-A8D3-D898-33E8-9C92EB128F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8B44271-9C1E-B3F3-07E6-3E91C7B937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F1996D-0B75-4FD7-884A-2C170ACCAC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45102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A97BD1F0-D31C-A59D-C808-41CFB84429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995" r="10837" b="6840"/>
          <a:stretch>
            <a:fillRect/>
          </a:stretch>
        </p:blipFill>
        <p:spPr bwMode="auto">
          <a:xfrm>
            <a:off x="1" y="1583401"/>
            <a:ext cx="12191999" cy="2988000"/>
          </a:xfrm>
          <a:custGeom>
            <a:avLst/>
            <a:gdLst>
              <a:gd name="connsiteX0" fmla="*/ 0 w 12191999"/>
              <a:gd name="connsiteY0" fmla="*/ 0 h 2988000"/>
              <a:gd name="connsiteX1" fmla="*/ 12191999 w 12191999"/>
              <a:gd name="connsiteY1" fmla="*/ 0 h 2988000"/>
              <a:gd name="connsiteX2" fmla="*/ 12191999 w 12191999"/>
              <a:gd name="connsiteY2" fmla="*/ 2988000 h 2988000"/>
              <a:gd name="connsiteX3" fmla="*/ 0 w 12191999"/>
              <a:gd name="connsiteY3" fmla="*/ 2988000 h 298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1999" h="2988000">
                <a:moveTo>
                  <a:pt x="0" y="0"/>
                </a:moveTo>
                <a:lnTo>
                  <a:pt x="12191999" y="0"/>
                </a:lnTo>
                <a:lnTo>
                  <a:pt x="12191999" y="2988000"/>
                </a:lnTo>
                <a:lnTo>
                  <a:pt x="0" y="2988000"/>
                </a:lnTo>
                <a:close/>
              </a:path>
            </a:pathLst>
          </a:cu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B7CBA50-446F-B3B1-ADF0-89768425D4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000" y="232531"/>
            <a:ext cx="3642456" cy="704088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73CDBCA6-6FE3-1873-38AE-41CB0CC83DC4}"/>
              </a:ext>
            </a:extLst>
          </p:cNvPr>
          <p:cNvSpPr/>
          <p:nvPr/>
        </p:nvSpPr>
        <p:spPr>
          <a:xfrm flipV="1">
            <a:off x="-20320" y="1495056"/>
            <a:ext cx="2431914" cy="45719"/>
          </a:xfrm>
          <a:prstGeom prst="rect">
            <a:avLst/>
          </a:prstGeom>
          <a:solidFill>
            <a:srgbClr val="459BD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933A6394-9457-B423-F47A-50AF63AE5C84}"/>
              </a:ext>
            </a:extLst>
          </p:cNvPr>
          <p:cNvSpPr/>
          <p:nvPr/>
        </p:nvSpPr>
        <p:spPr>
          <a:xfrm flipV="1">
            <a:off x="0" y="1584482"/>
            <a:ext cx="12192000" cy="2988000"/>
          </a:xfrm>
          <a:prstGeom prst="rect">
            <a:avLst/>
          </a:prstGeom>
          <a:solidFill>
            <a:srgbClr val="C00000">
              <a:alpha val="50000"/>
            </a:srgb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A0CFCBEA-1286-0431-8D69-C2B2088260A7}"/>
              </a:ext>
            </a:extLst>
          </p:cNvPr>
          <p:cNvSpPr/>
          <p:nvPr/>
        </p:nvSpPr>
        <p:spPr>
          <a:xfrm flipV="1">
            <a:off x="7219773" y="4593299"/>
            <a:ext cx="4992547" cy="45719"/>
          </a:xfrm>
          <a:prstGeom prst="rect">
            <a:avLst/>
          </a:prstGeom>
          <a:solidFill>
            <a:srgbClr val="3F8E4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DDFBA5EA-EDB9-E8E4-D720-989069AE5BFC}"/>
              </a:ext>
            </a:extLst>
          </p:cNvPr>
          <p:cNvSpPr/>
          <p:nvPr/>
        </p:nvSpPr>
        <p:spPr>
          <a:xfrm>
            <a:off x="2462394" y="1495623"/>
            <a:ext cx="9760085" cy="4571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20696931-FD98-ECB3-970D-4EA586B72922}"/>
              </a:ext>
            </a:extLst>
          </p:cNvPr>
          <p:cNvSpPr/>
          <p:nvPr/>
        </p:nvSpPr>
        <p:spPr>
          <a:xfrm flipV="1">
            <a:off x="-30480" y="4593298"/>
            <a:ext cx="7199453" cy="4571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D9AA016-9421-B103-CF16-3626406D0FB2}"/>
              </a:ext>
            </a:extLst>
          </p:cNvPr>
          <p:cNvSpPr txBox="1"/>
          <p:nvPr/>
        </p:nvSpPr>
        <p:spPr>
          <a:xfrm>
            <a:off x="2163673" y="2416762"/>
            <a:ext cx="786465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山东中医药大学简约主题</a:t>
            </a:r>
            <a:r>
              <a:rPr lang="en-US" altLang="zh-CN" sz="40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PPT</a:t>
            </a:r>
            <a:r>
              <a:rPr lang="zh-CN" altLang="en-US" sz="40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模板</a:t>
            </a:r>
            <a:endParaRPr lang="en-US" altLang="zh-CN" sz="4000" dirty="0">
              <a:solidFill>
                <a:schemeClr val="bg1"/>
              </a:solidFill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pPr algn="ctr"/>
            <a:r>
              <a:rPr lang="zh-CN" altLang="en-US" sz="40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顶边白底变体</a:t>
            </a:r>
            <a:r>
              <a:rPr lang="en-US" altLang="zh-CN" sz="40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16:9</a:t>
            </a:r>
            <a:endParaRPr lang="zh-CN" altLang="en-US" sz="4000" dirty="0">
              <a:solidFill>
                <a:schemeClr val="bg1"/>
              </a:solidFill>
              <a:latin typeface="新宋体" panose="02010609030101010101" pitchFamily="49" charset="-122"/>
              <a:ea typeface="新宋体" panose="02010609030101010101" pitchFamily="49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76153888-B3FA-D64D-6D98-C112AD05ABF0}"/>
              </a:ext>
            </a:extLst>
          </p:cNvPr>
          <p:cNvSpPr txBox="1"/>
          <p:nvPr/>
        </p:nvSpPr>
        <p:spPr>
          <a:xfrm>
            <a:off x="5426585" y="4921925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b="1" dirty="0">
                <a:latin typeface="新宋体" panose="02010609030101010101" pitchFamily="49" charset="-122"/>
                <a:ea typeface="新宋体" panose="02010609030101010101" pitchFamily="49" charset="-122"/>
              </a:rPr>
              <a:t>汇报人姓名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9381A25-B79A-FC43-4375-BD2963768F73}"/>
              </a:ext>
            </a:extLst>
          </p:cNvPr>
          <p:cNvSpPr txBox="1"/>
          <p:nvPr/>
        </p:nvSpPr>
        <p:spPr>
          <a:xfrm>
            <a:off x="5080349" y="5326078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b="1" dirty="0">
                <a:latin typeface="新宋体" panose="02010609030101010101" pitchFamily="49" charset="-122"/>
                <a:ea typeface="新宋体" panose="02010609030101010101" pitchFamily="49" charset="-122"/>
              </a:rPr>
              <a:t>医学信息工程学院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B8628809-0927-8F0F-16FE-E448B53C1398}"/>
              </a:ext>
            </a:extLst>
          </p:cNvPr>
          <p:cNvSpPr txBox="1"/>
          <p:nvPr/>
        </p:nvSpPr>
        <p:spPr>
          <a:xfrm>
            <a:off x="5186940" y="5730231"/>
            <a:ext cx="18181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b="1" dirty="0">
                <a:latin typeface="新宋体" panose="02010609030101010101" pitchFamily="49" charset="-122"/>
                <a:ea typeface="新宋体" panose="02010609030101010101" pitchFamily="49" charset="-122"/>
              </a:rPr>
              <a:t>2025</a:t>
            </a:r>
            <a:r>
              <a:rPr lang="zh-CN" altLang="en-US" b="1" dirty="0">
                <a:latin typeface="新宋体" panose="02010609030101010101" pitchFamily="49" charset="-122"/>
                <a:ea typeface="新宋体" panose="02010609030101010101" pitchFamily="49" charset="-122"/>
              </a:rPr>
              <a:t>年</a:t>
            </a:r>
            <a:r>
              <a:rPr lang="en-US" altLang="zh-CN" b="1" dirty="0">
                <a:latin typeface="新宋体" panose="02010609030101010101" pitchFamily="49" charset="-122"/>
                <a:ea typeface="新宋体" panose="02010609030101010101" pitchFamily="49" charset="-122"/>
              </a:rPr>
              <a:t>05</a:t>
            </a:r>
            <a:r>
              <a:rPr lang="zh-CN" altLang="en-US" b="1" dirty="0">
                <a:latin typeface="新宋体" panose="02010609030101010101" pitchFamily="49" charset="-122"/>
                <a:ea typeface="新宋体" panose="02010609030101010101" pitchFamily="49" charset="-122"/>
              </a:rPr>
              <a:t>月</a:t>
            </a:r>
            <a:r>
              <a:rPr lang="en-US" altLang="zh-CN" b="1" dirty="0">
                <a:latin typeface="新宋体" panose="02010609030101010101" pitchFamily="49" charset="-122"/>
                <a:ea typeface="新宋体" panose="02010609030101010101" pitchFamily="49" charset="-122"/>
              </a:rPr>
              <a:t>20</a:t>
            </a:r>
            <a:r>
              <a:rPr lang="zh-CN" altLang="en-US" b="1" dirty="0">
                <a:latin typeface="新宋体" panose="02010609030101010101" pitchFamily="49" charset="-122"/>
                <a:ea typeface="新宋体" panose="02010609030101010101" pitchFamily="49" charset="-122"/>
              </a:rPr>
              <a:t>日</a:t>
            </a:r>
          </a:p>
        </p:txBody>
      </p:sp>
    </p:spTree>
    <p:extLst>
      <p:ext uri="{BB962C8B-B14F-4D97-AF65-F5344CB8AC3E}">
        <p14:creationId xmlns:p14="http://schemas.microsoft.com/office/powerpoint/2010/main" val="10065637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B5EE81-8F40-90E7-7469-47A86676FC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A585CF47-C68F-B4AE-9F21-DA4CA2D8E0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7400" l="22625" r="69625">
                        <a14:foregroundMark x1="35500" y1="38400" x2="29750" y2="56200"/>
                        <a14:foregroundMark x1="29750" y1="56200" x2="30000" y2="78200"/>
                        <a14:foregroundMark x1="30000" y1="78200" x2="37375" y2="88200"/>
                        <a14:foregroundMark x1="37375" y1="88200" x2="60750" y2="91000"/>
                        <a14:foregroundMark x1="60750" y1="91000" x2="66125" y2="85800"/>
                        <a14:foregroundMark x1="66125" y1="85800" x2="66750" y2="43200"/>
                        <a14:foregroundMark x1="66750" y1="43200" x2="63875" y2="35200"/>
                        <a14:foregroundMark x1="63875" y1="35200" x2="52625" y2="37400"/>
                        <a14:foregroundMark x1="51000" y1="72200" x2="34875" y2="82000"/>
                        <a14:foregroundMark x1="34875" y1="82000" x2="34625" y2="82400"/>
                        <a14:foregroundMark x1="32625" y1="67600" x2="60375" y2="89600"/>
                        <a14:foregroundMark x1="60375" y1="89600" x2="61625" y2="89600"/>
                        <a14:foregroundMark x1="61125" y1="81800" x2="58750" y2="89800"/>
                        <a14:foregroundMark x1="58750" y1="89800" x2="38500" y2="97200"/>
                        <a14:foregroundMark x1="38500" y1="97200" x2="34375" y2="96200"/>
                        <a14:foregroundMark x1="29375" y1="41600" x2="28500" y2="96400"/>
                        <a14:foregroundMark x1="68125" y1="72400" x2="68250" y2="97400"/>
                        <a14:foregroundMark x1="28125" y1="62200" x2="26750" y2="96000"/>
                        <a14:foregroundMark x1="41250" y1="23400" x2="43750" y2="27400"/>
                        <a14:foregroundMark x1="44250" y1="26200" x2="43375" y2="25800"/>
                        <a14:foregroundMark x1="45875" y1="26400" x2="45750" y2="29600"/>
                        <a14:foregroundMark x1="52750" y1="27400" x2="55625" y2="31000"/>
                        <a14:foregroundMark x1="52250" y1="26600" x2="52750" y2="27400"/>
                        <a14:foregroundMark x1="56625" y1="31400" x2="57500" y2="32400"/>
                        <a14:foregroundMark x1="57625" y1="33000" x2="57875" y2="32800"/>
                        <a14:foregroundMark x1="65750" y1="35200" x2="69625" y2="35200"/>
                        <a14:foregroundMark x1="35000" y1="37600" x2="22625" y2="42400"/>
                      </a14:backgroundRemoval>
                    </a14:imgEffect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164" r="30705"/>
          <a:stretch>
            <a:fillRect/>
          </a:stretch>
        </p:blipFill>
        <p:spPr bwMode="auto">
          <a:xfrm>
            <a:off x="-3" y="1206121"/>
            <a:ext cx="3825079" cy="5674354"/>
          </a:xfrm>
          <a:custGeom>
            <a:avLst/>
            <a:gdLst>
              <a:gd name="connsiteX0" fmla="*/ 0 w 3825079"/>
              <a:gd name="connsiteY0" fmla="*/ 0 h 5674354"/>
              <a:gd name="connsiteX1" fmla="*/ 3825079 w 3825079"/>
              <a:gd name="connsiteY1" fmla="*/ 0 h 5674354"/>
              <a:gd name="connsiteX2" fmla="*/ 3825079 w 3825079"/>
              <a:gd name="connsiteY2" fmla="*/ 5674354 h 5674354"/>
              <a:gd name="connsiteX3" fmla="*/ 0 w 3825079"/>
              <a:gd name="connsiteY3" fmla="*/ 5674354 h 5674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25079" h="5674354">
                <a:moveTo>
                  <a:pt x="0" y="0"/>
                </a:moveTo>
                <a:lnTo>
                  <a:pt x="3825079" y="0"/>
                </a:lnTo>
                <a:lnTo>
                  <a:pt x="3825079" y="5674354"/>
                </a:lnTo>
                <a:lnTo>
                  <a:pt x="0" y="5674354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2423310A-B51F-39F1-D7E4-9F6FEC819097}"/>
              </a:ext>
            </a:extLst>
          </p:cNvPr>
          <p:cNvSpPr/>
          <p:nvPr/>
        </p:nvSpPr>
        <p:spPr>
          <a:xfrm flipV="1">
            <a:off x="-2" y="0"/>
            <a:ext cx="3825079" cy="6858000"/>
          </a:xfrm>
          <a:prstGeom prst="rect">
            <a:avLst/>
          </a:prstGeom>
          <a:solidFill>
            <a:srgbClr val="C00000">
              <a:alpha val="50000"/>
            </a:srgb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2CF8283A-F542-E0EF-F549-46502A291B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80000" y="232531"/>
            <a:ext cx="3642456" cy="704088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6B50817C-42CD-DC0B-0459-8909DA06F342}"/>
              </a:ext>
            </a:extLst>
          </p:cNvPr>
          <p:cNvSpPr/>
          <p:nvPr/>
        </p:nvSpPr>
        <p:spPr>
          <a:xfrm flipV="1">
            <a:off x="3860382" y="5146040"/>
            <a:ext cx="45719" cy="1737360"/>
          </a:xfrm>
          <a:prstGeom prst="rect">
            <a:avLst/>
          </a:prstGeom>
          <a:solidFill>
            <a:srgbClr val="459BD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3B0895AD-0DC3-A169-6629-47AFF4D92675}"/>
              </a:ext>
            </a:extLst>
          </p:cNvPr>
          <p:cNvSpPr/>
          <p:nvPr/>
        </p:nvSpPr>
        <p:spPr>
          <a:xfrm flipV="1">
            <a:off x="3860382" y="-50800"/>
            <a:ext cx="45719" cy="3371088"/>
          </a:xfrm>
          <a:prstGeom prst="rect">
            <a:avLst/>
          </a:prstGeom>
          <a:solidFill>
            <a:srgbClr val="3F8E4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AEB4109A-CA68-07AE-6C3D-322CDD4087B6}"/>
              </a:ext>
            </a:extLst>
          </p:cNvPr>
          <p:cNvSpPr txBox="1"/>
          <p:nvPr/>
        </p:nvSpPr>
        <p:spPr>
          <a:xfrm>
            <a:off x="1087896" y="143897"/>
            <a:ext cx="1866982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8800" dirty="0">
                <a:solidFill>
                  <a:schemeClr val="bg1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C</a:t>
            </a:r>
            <a:endParaRPr lang="zh-CN" altLang="en-US" sz="8800" dirty="0">
              <a:solidFill>
                <a:schemeClr val="bg1"/>
              </a:solidFill>
              <a:latin typeface="Times New Roman" panose="02020603050405020304" pitchFamily="18" charset="0"/>
              <a:ea typeface="新宋体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50146DCE-521F-8068-0383-C8DB8952BED8}"/>
              </a:ext>
            </a:extLst>
          </p:cNvPr>
          <p:cNvSpPr txBox="1"/>
          <p:nvPr/>
        </p:nvSpPr>
        <p:spPr>
          <a:xfrm>
            <a:off x="1831515" y="876900"/>
            <a:ext cx="186698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ONTENTS</a:t>
            </a:r>
            <a:endParaRPr lang="zh-CN" altLang="en-US" sz="2800" dirty="0">
              <a:solidFill>
                <a:schemeClr val="bg1"/>
              </a:solidFill>
              <a:latin typeface="Times New Roman" panose="02020603050405020304" pitchFamily="18" charset="0"/>
              <a:ea typeface="新宋体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F96C37F8-7AE6-1819-4EC4-C3C9020DE1FD}"/>
              </a:ext>
            </a:extLst>
          </p:cNvPr>
          <p:cNvSpPr txBox="1"/>
          <p:nvPr/>
        </p:nvSpPr>
        <p:spPr>
          <a:xfrm>
            <a:off x="1882082" y="413399"/>
            <a:ext cx="170607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新宋体" panose="02010609030101010101" pitchFamily="49" charset="-122"/>
                <a:cs typeface="Times New Roman" panose="02020603050405020304" pitchFamily="18" charset="0"/>
              </a:rPr>
              <a:t>目         录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DC368C88-C32B-1439-7651-226DF490E446}"/>
              </a:ext>
            </a:extLst>
          </p:cNvPr>
          <p:cNvSpPr/>
          <p:nvPr/>
        </p:nvSpPr>
        <p:spPr>
          <a:xfrm flipV="1">
            <a:off x="3860382" y="3358386"/>
            <a:ext cx="45719" cy="1749553"/>
          </a:xfrm>
          <a:prstGeom prst="rect">
            <a:avLst/>
          </a:prstGeom>
          <a:solidFill>
            <a:srgbClr val="C8C8C8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53204CE6-641B-F73F-B7D5-F56875BA275A}"/>
              </a:ext>
            </a:extLst>
          </p:cNvPr>
          <p:cNvSpPr/>
          <p:nvPr/>
        </p:nvSpPr>
        <p:spPr>
          <a:xfrm>
            <a:off x="4670272" y="2309149"/>
            <a:ext cx="219919" cy="219919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BD704DEC-9BB5-365F-2DB0-70CB174827BA}"/>
              </a:ext>
            </a:extLst>
          </p:cNvPr>
          <p:cNvSpPr txBox="1"/>
          <p:nvPr/>
        </p:nvSpPr>
        <p:spPr>
          <a:xfrm>
            <a:off x="5025634" y="2219053"/>
            <a:ext cx="16174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一级标题</a:t>
            </a:r>
          </a:p>
        </p:txBody>
      </p: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51C67E6B-432E-1234-F68D-FC261289CF29}"/>
              </a:ext>
            </a:extLst>
          </p:cNvPr>
          <p:cNvCxnSpPr>
            <a:cxnSpLocks/>
          </p:cNvCxnSpPr>
          <p:nvPr/>
        </p:nvCxnSpPr>
        <p:spPr>
          <a:xfrm flipH="1">
            <a:off x="1967698" y="925540"/>
            <a:ext cx="1549294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>
            <a:extLst>
              <a:ext uri="{FF2B5EF4-FFF2-40B4-BE49-F238E27FC236}">
                <a16:creationId xmlns:a16="http://schemas.microsoft.com/office/drawing/2014/main" id="{ABF336BB-96EF-5879-8CCA-89CD157ACA31}"/>
              </a:ext>
            </a:extLst>
          </p:cNvPr>
          <p:cNvSpPr/>
          <p:nvPr/>
        </p:nvSpPr>
        <p:spPr>
          <a:xfrm>
            <a:off x="4670272" y="2814186"/>
            <a:ext cx="219919" cy="219919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A50DEE1F-18BE-A330-8DE8-3EE3EC63ADD0}"/>
              </a:ext>
            </a:extLst>
          </p:cNvPr>
          <p:cNvSpPr txBox="1"/>
          <p:nvPr/>
        </p:nvSpPr>
        <p:spPr>
          <a:xfrm>
            <a:off x="5025634" y="2724090"/>
            <a:ext cx="16174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一级标题</a:t>
            </a:r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814BFAD0-A303-E39E-2A3D-B43206BA6CD2}"/>
              </a:ext>
            </a:extLst>
          </p:cNvPr>
          <p:cNvSpPr/>
          <p:nvPr/>
        </p:nvSpPr>
        <p:spPr>
          <a:xfrm>
            <a:off x="4670272" y="3319223"/>
            <a:ext cx="219919" cy="219919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BB8ED553-DABA-72D6-71AE-C2DD0E1DA6A7}"/>
              </a:ext>
            </a:extLst>
          </p:cNvPr>
          <p:cNvSpPr txBox="1"/>
          <p:nvPr/>
        </p:nvSpPr>
        <p:spPr>
          <a:xfrm>
            <a:off x="5025634" y="3229127"/>
            <a:ext cx="16174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一级标题</a:t>
            </a: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684F64A8-16B9-52D6-D579-04B92D98A3D9}"/>
              </a:ext>
            </a:extLst>
          </p:cNvPr>
          <p:cNvSpPr/>
          <p:nvPr/>
        </p:nvSpPr>
        <p:spPr>
          <a:xfrm>
            <a:off x="4670272" y="3824260"/>
            <a:ext cx="219919" cy="219919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1DF70609-0D9E-CF27-1649-A10151DB6CA2}"/>
              </a:ext>
            </a:extLst>
          </p:cNvPr>
          <p:cNvSpPr txBox="1"/>
          <p:nvPr/>
        </p:nvSpPr>
        <p:spPr>
          <a:xfrm>
            <a:off x="5025634" y="3734164"/>
            <a:ext cx="16174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一级标题</a:t>
            </a:r>
          </a:p>
        </p:txBody>
      </p:sp>
    </p:spTree>
    <p:extLst>
      <p:ext uri="{BB962C8B-B14F-4D97-AF65-F5344CB8AC3E}">
        <p14:creationId xmlns:p14="http://schemas.microsoft.com/office/powerpoint/2010/main" val="37210808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799802-1E72-9AE8-54F3-ADC67273C7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173068D2-2991-CF87-659F-D57309974678}"/>
              </a:ext>
            </a:extLst>
          </p:cNvPr>
          <p:cNvSpPr/>
          <p:nvPr/>
        </p:nvSpPr>
        <p:spPr>
          <a:xfrm>
            <a:off x="0" y="1080000"/>
            <a:ext cx="4824000" cy="46800"/>
          </a:xfrm>
          <a:prstGeom prst="rect">
            <a:avLst/>
          </a:prstGeom>
          <a:solidFill>
            <a:srgbClr val="D02C27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F5FB8C0-3A0E-F821-FCE4-DF2A76640039}"/>
              </a:ext>
            </a:extLst>
          </p:cNvPr>
          <p:cNvSpPr/>
          <p:nvPr/>
        </p:nvSpPr>
        <p:spPr>
          <a:xfrm>
            <a:off x="6869600" y="1081081"/>
            <a:ext cx="1548000" cy="4571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F003489-C276-3C5F-D9A5-58B95B2C3F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0000" y="232531"/>
            <a:ext cx="3642456" cy="704088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F49C4F2D-9AAE-9A0A-0516-146E5E369BE7}"/>
              </a:ext>
            </a:extLst>
          </p:cNvPr>
          <p:cNvSpPr/>
          <p:nvPr/>
        </p:nvSpPr>
        <p:spPr>
          <a:xfrm flipV="1">
            <a:off x="8468400" y="1080000"/>
            <a:ext cx="3744000" cy="46800"/>
          </a:xfrm>
          <a:prstGeom prst="rect">
            <a:avLst/>
          </a:prstGeom>
          <a:solidFill>
            <a:srgbClr val="3F8E4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447F4FF-13B4-7D68-20A6-30BE4E09B88A}"/>
              </a:ext>
            </a:extLst>
          </p:cNvPr>
          <p:cNvSpPr/>
          <p:nvPr/>
        </p:nvSpPr>
        <p:spPr>
          <a:xfrm flipV="1">
            <a:off x="4874800" y="1081081"/>
            <a:ext cx="1944000" cy="45719"/>
          </a:xfrm>
          <a:prstGeom prst="rect">
            <a:avLst/>
          </a:prstGeom>
          <a:solidFill>
            <a:srgbClr val="459BD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A4C2B951-34F0-BB9B-C867-EABB79DA9B27}"/>
              </a:ext>
            </a:extLst>
          </p:cNvPr>
          <p:cNvGrpSpPr/>
          <p:nvPr/>
        </p:nvGrpSpPr>
        <p:grpSpPr>
          <a:xfrm>
            <a:off x="0" y="6358890"/>
            <a:ext cx="12192000" cy="499110"/>
            <a:chOff x="0" y="6358890"/>
            <a:chExt cx="12192000" cy="499110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C8ACB6AC-847F-0F62-8511-9986D3BDA19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3527" b="26880"/>
            <a:stretch>
              <a:fillRect/>
            </a:stretch>
          </p:blipFill>
          <p:spPr>
            <a:xfrm>
              <a:off x="0" y="6358890"/>
              <a:ext cx="2529840" cy="499110"/>
            </a:xfrm>
            <a:custGeom>
              <a:avLst/>
              <a:gdLst>
                <a:gd name="connsiteX0" fmla="*/ 0 w 2529840"/>
                <a:gd name="connsiteY0" fmla="*/ 0 h 499110"/>
                <a:gd name="connsiteX1" fmla="*/ 2529840 w 2529840"/>
                <a:gd name="connsiteY1" fmla="*/ 0 h 499110"/>
                <a:gd name="connsiteX2" fmla="*/ 2529840 w 2529840"/>
                <a:gd name="connsiteY2" fmla="*/ 499110 h 499110"/>
                <a:gd name="connsiteX3" fmla="*/ 0 w 2529840"/>
                <a:gd name="connsiteY3" fmla="*/ 499110 h 499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9840" h="499110">
                  <a:moveTo>
                    <a:pt x="0" y="0"/>
                  </a:moveTo>
                  <a:lnTo>
                    <a:pt x="2529840" y="0"/>
                  </a:lnTo>
                  <a:lnTo>
                    <a:pt x="2529840" y="499110"/>
                  </a:lnTo>
                  <a:lnTo>
                    <a:pt x="0" y="499110"/>
                  </a:lnTo>
                  <a:close/>
                </a:path>
              </a:pathLst>
            </a:custGeom>
          </p:spPr>
        </p:pic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37F28759-5F12-FF43-0282-5DF83152A3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18" b="68888"/>
            <a:stretch>
              <a:fillRect/>
            </a:stretch>
          </p:blipFill>
          <p:spPr>
            <a:xfrm rot="10800000">
              <a:off x="2529841" y="6358890"/>
              <a:ext cx="2529841" cy="499110"/>
            </a:xfrm>
            <a:custGeom>
              <a:avLst/>
              <a:gdLst>
                <a:gd name="connsiteX0" fmla="*/ 2529841 w 2529841"/>
                <a:gd name="connsiteY0" fmla="*/ 499110 h 499110"/>
                <a:gd name="connsiteX1" fmla="*/ 0 w 2529841"/>
                <a:gd name="connsiteY1" fmla="*/ 499110 h 499110"/>
                <a:gd name="connsiteX2" fmla="*/ 0 w 2529841"/>
                <a:gd name="connsiteY2" fmla="*/ 0 h 499110"/>
                <a:gd name="connsiteX3" fmla="*/ 2529841 w 2529841"/>
                <a:gd name="connsiteY3" fmla="*/ 0 h 499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9841" h="499110">
                  <a:moveTo>
                    <a:pt x="2529841" y="499110"/>
                  </a:moveTo>
                  <a:lnTo>
                    <a:pt x="0" y="499110"/>
                  </a:lnTo>
                  <a:lnTo>
                    <a:pt x="0" y="0"/>
                  </a:lnTo>
                  <a:lnTo>
                    <a:pt x="2529841" y="0"/>
                  </a:lnTo>
                  <a:close/>
                </a:path>
              </a:pathLst>
            </a:custGeom>
          </p:spPr>
        </p:pic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17276776-8E74-67B9-9DC9-8F9BD9F45C3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0092" b="40315"/>
            <a:stretch>
              <a:fillRect/>
            </a:stretch>
          </p:blipFill>
          <p:spPr>
            <a:xfrm>
              <a:off x="5059682" y="6358890"/>
              <a:ext cx="2529839" cy="499110"/>
            </a:xfrm>
            <a:custGeom>
              <a:avLst/>
              <a:gdLst>
                <a:gd name="connsiteX0" fmla="*/ 0 w 2529839"/>
                <a:gd name="connsiteY0" fmla="*/ 0 h 499110"/>
                <a:gd name="connsiteX1" fmla="*/ 2529839 w 2529839"/>
                <a:gd name="connsiteY1" fmla="*/ 0 h 499110"/>
                <a:gd name="connsiteX2" fmla="*/ 2529839 w 2529839"/>
                <a:gd name="connsiteY2" fmla="*/ 499110 h 499110"/>
                <a:gd name="connsiteX3" fmla="*/ 0 w 2529839"/>
                <a:gd name="connsiteY3" fmla="*/ 499110 h 499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9839" h="499110">
                  <a:moveTo>
                    <a:pt x="0" y="0"/>
                  </a:moveTo>
                  <a:lnTo>
                    <a:pt x="2529839" y="0"/>
                  </a:lnTo>
                  <a:lnTo>
                    <a:pt x="2529839" y="499110"/>
                  </a:lnTo>
                  <a:lnTo>
                    <a:pt x="0" y="499110"/>
                  </a:lnTo>
                  <a:close/>
                </a:path>
              </a:pathLst>
            </a:custGeom>
          </p:spPr>
        </p:pic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E5AC5431-FDAD-92BE-79BC-3DE289203AB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2063" b="28344"/>
            <a:stretch>
              <a:fillRect/>
            </a:stretch>
          </p:blipFill>
          <p:spPr>
            <a:xfrm>
              <a:off x="7589520" y="6358890"/>
              <a:ext cx="2529840" cy="499110"/>
            </a:xfrm>
            <a:custGeom>
              <a:avLst/>
              <a:gdLst>
                <a:gd name="connsiteX0" fmla="*/ 0 w 2529840"/>
                <a:gd name="connsiteY0" fmla="*/ 0 h 499110"/>
                <a:gd name="connsiteX1" fmla="*/ 2529840 w 2529840"/>
                <a:gd name="connsiteY1" fmla="*/ 0 h 499110"/>
                <a:gd name="connsiteX2" fmla="*/ 2529840 w 2529840"/>
                <a:gd name="connsiteY2" fmla="*/ 499110 h 499110"/>
                <a:gd name="connsiteX3" fmla="*/ 0 w 2529840"/>
                <a:gd name="connsiteY3" fmla="*/ 499110 h 499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9840" h="499110">
                  <a:moveTo>
                    <a:pt x="0" y="0"/>
                  </a:moveTo>
                  <a:lnTo>
                    <a:pt x="2529840" y="0"/>
                  </a:lnTo>
                  <a:lnTo>
                    <a:pt x="2529840" y="499110"/>
                  </a:lnTo>
                  <a:lnTo>
                    <a:pt x="0" y="499110"/>
                  </a:lnTo>
                  <a:close/>
                </a:path>
              </a:pathLst>
            </a:custGeom>
          </p:spPr>
        </p:pic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22623D2E-71F1-D767-EF6C-F60D0DA2127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624" r="18072" b="54783"/>
            <a:stretch>
              <a:fillRect/>
            </a:stretch>
          </p:blipFill>
          <p:spPr>
            <a:xfrm>
              <a:off x="10119360" y="6358890"/>
              <a:ext cx="2072640" cy="499110"/>
            </a:xfrm>
            <a:custGeom>
              <a:avLst/>
              <a:gdLst>
                <a:gd name="connsiteX0" fmla="*/ 0 w 2072640"/>
                <a:gd name="connsiteY0" fmla="*/ 0 h 499110"/>
                <a:gd name="connsiteX1" fmla="*/ 2072640 w 2072640"/>
                <a:gd name="connsiteY1" fmla="*/ 0 h 499110"/>
                <a:gd name="connsiteX2" fmla="*/ 2072640 w 2072640"/>
                <a:gd name="connsiteY2" fmla="*/ 499110 h 499110"/>
                <a:gd name="connsiteX3" fmla="*/ 0 w 2072640"/>
                <a:gd name="connsiteY3" fmla="*/ 499110 h 499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72640" h="499110">
                  <a:moveTo>
                    <a:pt x="0" y="0"/>
                  </a:moveTo>
                  <a:lnTo>
                    <a:pt x="2072640" y="0"/>
                  </a:lnTo>
                  <a:lnTo>
                    <a:pt x="2072640" y="499110"/>
                  </a:lnTo>
                  <a:lnTo>
                    <a:pt x="0" y="499110"/>
                  </a:lnTo>
                  <a:close/>
                </a:path>
              </a:pathLst>
            </a:custGeom>
          </p:spPr>
        </p:pic>
      </p:grpSp>
      <p:sp>
        <p:nvSpPr>
          <p:cNvPr id="13" name="矩形 12">
            <a:extLst>
              <a:ext uri="{FF2B5EF4-FFF2-40B4-BE49-F238E27FC236}">
                <a16:creationId xmlns:a16="http://schemas.microsoft.com/office/drawing/2014/main" id="{7A7A9CC8-93CA-8A23-9E43-F81BEFB07283}"/>
              </a:ext>
            </a:extLst>
          </p:cNvPr>
          <p:cNvSpPr/>
          <p:nvPr/>
        </p:nvSpPr>
        <p:spPr>
          <a:xfrm flipV="1">
            <a:off x="0" y="6358889"/>
            <a:ext cx="12192000" cy="499110"/>
          </a:xfrm>
          <a:prstGeom prst="rect">
            <a:avLst/>
          </a:prstGeom>
          <a:solidFill>
            <a:srgbClr val="C00000">
              <a:alpha val="50000"/>
            </a:srgb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63D6130F-DC1C-1E65-3D2D-E3AF39790CF9}"/>
              </a:ext>
            </a:extLst>
          </p:cNvPr>
          <p:cNvSpPr txBox="1"/>
          <p:nvPr/>
        </p:nvSpPr>
        <p:spPr>
          <a:xfrm>
            <a:off x="643560" y="273701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厚德怀仁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0F37E9D5-CCDB-9D41-49C6-A4A504C58C6D}"/>
              </a:ext>
            </a:extLst>
          </p:cNvPr>
          <p:cNvSpPr/>
          <p:nvPr/>
        </p:nvSpPr>
        <p:spPr>
          <a:xfrm flipH="1" flipV="1">
            <a:off x="358322" y="376438"/>
            <a:ext cx="72000" cy="32898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232B5BCE-E306-C81A-E1C9-B08538D721EC}"/>
              </a:ext>
            </a:extLst>
          </p:cNvPr>
          <p:cNvSpPr/>
          <p:nvPr/>
        </p:nvSpPr>
        <p:spPr>
          <a:xfrm flipH="1" flipV="1">
            <a:off x="442900" y="410769"/>
            <a:ext cx="78740" cy="270924"/>
          </a:xfrm>
          <a:prstGeom prst="rect">
            <a:avLst/>
          </a:prstGeom>
          <a:solidFill>
            <a:srgbClr val="3F8E4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DF2C5EF1-0A13-FA7A-F0C4-8F7B771049F8}"/>
              </a:ext>
            </a:extLst>
          </p:cNvPr>
          <p:cNvSpPr/>
          <p:nvPr/>
        </p:nvSpPr>
        <p:spPr>
          <a:xfrm flipH="1" flipV="1">
            <a:off x="269544" y="410769"/>
            <a:ext cx="76200" cy="270924"/>
          </a:xfrm>
          <a:prstGeom prst="rect">
            <a:avLst/>
          </a:prstGeom>
          <a:solidFill>
            <a:srgbClr val="459BD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8" name="图表 17">
            <a:extLst>
              <a:ext uri="{FF2B5EF4-FFF2-40B4-BE49-F238E27FC236}">
                <a16:creationId xmlns:a16="http://schemas.microsoft.com/office/drawing/2014/main" id="{C9794968-B840-4431-4115-4EB9C8F1335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10798478"/>
              </p:ext>
            </p:extLst>
          </p:nvPr>
        </p:nvGraphicFramePr>
        <p:xfrm>
          <a:off x="269544" y="1437136"/>
          <a:ext cx="7024451" cy="46323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7269749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5CB0D0-1DE5-B8E4-3ABA-CF3B1DEEDE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山东中医药大学介绍-掌上高考">
            <a:extLst>
              <a:ext uri="{FF2B5EF4-FFF2-40B4-BE49-F238E27FC236}">
                <a16:creationId xmlns:a16="http://schemas.microsoft.com/office/drawing/2014/main" id="{E952D40F-F974-A562-FFF1-1D30464BB0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7400" l="22625" r="69625">
                        <a14:foregroundMark x1="35500" y1="38400" x2="29750" y2="56200"/>
                        <a14:foregroundMark x1="29750" y1="56200" x2="30000" y2="78200"/>
                        <a14:foregroundMark x1="30000" y1="78200" x2="37375" y2="88200"/>
                        <a14:foregroundMark x1="37375" y1="88200" x2="60750" y2="91000"/>
                        <a14:foregroundMark x1="60750" y1="91000" x2="66125" y2="85800"/>
                        <a14:foregroundMark x1="66125" y1="85800" x2="66750" y2="43200"/>
                        <a14:foregroundMark x1="66750" y1="43200" x2="63875" y2="35200"/>
                        <a14:foregroundMark x1="63875" y1="35200" x2="52625" y2="37400"/>
                        <a14:foregroundMark x1="51000" y1="72200" x2="34875" y2="82000"/>
                        <a14:foregroundMark x1="34875" y1="82000" x2="34625" y2="82400"/>
                        <a14:foregroundMark x1="32625" y1="67600" x2="60375" y2="89600"/>
                        <a14:foregroundMark x1="60375" y1="89600" x2="61625" y2="89600"/>
                        <a14:foregroundMark x1="61125" y1="81800" x2="58750" y2="89800"/>
                        <a14:foregroundMark x1="58750" y1="89800" x2="38500" y2="97200"/>
                        <a14:foregroundMark x1="38500" y1="97200" x2="34375" y2="96200"/>
                        <a14:foregroundMark x1="29375" y1="41600" x2="28500" y2="96400"/>
                        <a14:foregroundMark x1="68125" y1="72400" x2="68250" y2="97400"/>
                        <a14:foregroundMark x1="28125" y1="62200" x2="26750" y2="96000"/>
                        <a14:foregroundMark x1="41250" y1="23400" x2="43750" y2="27400"/>
                        <a14:foregroundMark x1="44250" y1="26200" x2="43375" y2="25800"/>
                        <a14:foregroundMark x1="45875" y1="26400" x2="45750" y2="29600"/>
                        <a14:foregroundMark x1="52750" y1="27400" x2="55625" y2="31000"/>
                        <a14:foregroundMark x1="52250" y1="26600" x2="52750" y2="27400"/>
                        <a14:foregroundMark x1="56625" y1="31400" x2="57500" y2="32400"/>
                        <a14:foregroundMark x1="57625" y1="33000" x2="57875" y2="32800"/>
                        <a14:foregroundMark x1="65750" y1="35200" x2="69625" y2="35200"/>
                        <a14:foregroundMark x1="35000" y1="37600" x2="22625" y2="42400"/>
                      </a14:backgroundRemoval>
                    </a14:imgEffect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164" r="30705"/>
          <a:stretch>
            <a:fillRect/>
          </a:stretch>
        </p:blipFill>
        <p:spPr bwMode="auto">
          <a:xfrm>
            <a:off x="8366920" y="2528873"/>
            <a:ext cx="3825079" cy="5674354"/>
          </a:xfrm>
          <a:custGeom>
            <a:avLst/>
            <a:gdLst>
              <a:gd name="connsiteX0" fmla="*/ 0 w 3825079"/>
              <a:gd name="connsiteY0" fmla="*/ 0 h 5674354"/>
              <a:gd name="connsiteX1" fmla="*/ 3825079 w 3825079"/>
              <a:gd name="connsiteY1" fmla="*/ 0 h 5674354"/>
              <a:gd name="connsiteX2" fmla="*/ 3825079 w 3825079"/>
              <a:gd name="connsiteY2" fmla="*/ 5674354 h 5674354"/>
              <a:gd name="connsiteX3" fmla="*/ 0 w 3825079"/>
              <a:gd name="connsiteY3" fmla="*/ 5674354 h 5674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25079" h="5674354">
                <a:moveTo>
                  <a:pt x="0" y="0"/>
                </a:moveTo>
                <a:lnTo>
                  <a:pt x="3825079" y="0"/>
                </a:lnTo>
                <a:lnTo>
                  <a:pt x="3825079" y="5674354"/>
                </a:lnTo>
                <a:lnTo>
                  <a:pt x="0" y="5674354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0521E387-020B-94A8-E2BD-28FA43F164B0}"/>
              </a:ext>
            </a:extLst>
          </p:cNvPr>
          <p:cNvSpPr/>
          <p:nvPr/>
        </p:nvSpPr>
        <p:spPr>
          <a:xfrm flipV="1">
            <a:off x="8366921" y="0"/>
            <a:ext cx="3825079" cy="6858000"/>
          </a:xfrm>
          <a:prstGeom prst="rect">
            <a:avLst/>
          </a:prstGeom>
          <a:gradFill>
            <a:gsLst>
              <a:gs pos="0">
                <a:srgbClr val="C00000">
                  <a:alpha val="50000"/>
                </a:srgbClr>
              </a:gs>
              <a:gs pos="100000">
                <a:srgbClr val="C00000">
                  <a:alpha val="85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CECD7D7-2213-8C65-E94D-AB97054991A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5140" y="182880"/>
            <a:ext cx="1818640" cy="181864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C9AA8BD0-1C9B-70A8-70B3-D4801A16E081}"/>
              </a:ext>
            </a:extLst>
          </p:cNvPr>
          <p:cNvSpPr txBox="1"/>
          <p:nvPr/>
        </p:nvSpPr>
        <p:spPr>
          <a:xfrm>
            <a:off x="8566438" y="1019601"/>
            <a:ext cx="738664" cy="303784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竖排文本框</a:t>
            </a: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C1941DDB-CA09-12F1-9597-79D8A149FE42}"/>
              </a:ext>
            </a:extLst>
          </p:cNvPr>
          <p:cNvSpPr/>
          <p:nvPr/>
        </p:nvSpPr>
        <p:spPr>
          <a:xfrm>
            <a:off x="7500188" y="1019601"/>
            <a:ext cx="219919" cy="219919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4A1C17A-D301-B391-258A-0E5B9E6C0324}"/>
              </a:ext>
            </a:extLst>
          </p:cNvPr>
          <p:cNvSpPr txBox="1"/>
          <p:nvPr/>
        </p:nvSpPr>
        <p:spPr>
          <a:xfrm>
            <a:off x="7363926" y="1412240"/>
            <a:ext cx="492443" cy="166624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000" dirty="0">
                <a:latin typeface="新宋体" panose="02010609030101010101" pitchFamily="49" charset="-122"/>
                <a:ea typeface="新宋体" panose="02010609030101010101" pitchFamily="49" charset="-122"/>
              </a:rPr>
              <a:t>竖排内容</a:t>
            </a: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89328C71-CE92-5F62-D3E2-0C9BBA98C1E7}"/>
              </a:ext>
            </a:extLst>
          </p:cNvPr>
          <p:cNvSpPr/>
          <p:nvPr/>
        </p:nvSpPr>
        <p:spPr>
          <a:xfrm>
            <a:off x="7002879" y="1019601"/>
            <a:ext cx="219919" cy="219919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9433A07-3FC0-C544-8C18-31AFAB1A7F85}"/>
              </a:ext>
            </a:extLst>
          </p:cNvPr>
          <p:cNvSpPr txBox="1"/>
          <p:nvPr/>
        </p:nvSpPr>
        <p:spPr>
          <a:xfrm>
            <a:off x="6866617" y="1412240"/>
            <a:ext cx="492443" cy="166624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000" dirty="0">
                <a:latin typeface="新宋体" panose="02010609030101010101" pitchFamily="49" charset="-122"/>
                <a:ea typeface="新宋体" panose="02010609030101010101" pitchFamily="49" charset="-122"/>
              </a:rPr>
              <a:t>竖排内容</a:t>
            </a: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340D8BFF-6B4B-429E-8B2F-1FE0C6251072}"/>
              </a:ext>
            </a:extLst>
          </p:cNvPr>
          <p:cNvSpPr/>
          <p:nvPr/>
        </p:nvSpPr>
        <p:spPr>
          <a:xfrm>
            <a:off x="6505570" y="1019601"/>
            <a:ext cx="219919" cy="219919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CF01E192-4D55-9DDF-2B68-73307EF3CFF7}"/>
              </a:ext>
            </a:extLst>
          </p:cNvPr>
          <p:cNvSpPr txBox="1"/>
          <p:nvPr/>
        </p:nvSpPr>
        <p:spPr>
          <a:xfrm>
            <a:off x="6369308" y="1412240"/>
            <a:ext cx="492443" cy="166624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000" dirty="0">
                <a:latin typeface="新宋体" panose="02010609030101010101" pitchFamily="49" charset="-122"/>
                <a:ea typeface="新宋体" panose="02010609030101010101" pitchFamily="49" charset="-122"/>
              </a:rPr>
              <a:t>竖排内容</a:t>
            </a: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F51EA5B3-2D0D-607D-32B6-0FFD614DD612}"/>
              </a:ext>
            </a:extLst>
          </p:cNvPr>
          <p:cNvSpPr/>
          <p:nvPr/>
        </p:nvSpPr>
        <p:spPr>
          <a:xfrm>
            <a:off x="6008261" y="1019601"/>
            <a:ext cx="219919" cy="219919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35B82832-A15F-851E-E98D-9912F45524F2}"/>
              </a:ext>
            </a:extLst>
          </p:cNvPr>
          <p:cNvSpPr txBox="1"/>
          <p:nvPr/>
        </p:nvSpPr>
        <p:spPr>
          <a:xfrm>
            <a:off x="5871999" y="1412240"/>
            <a:ext cx="492443" cy="166624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000" dirty="0">
                <a:latin typeface="新宋体" panose="02010609030101010101" pitchFamily="49" charset="-122"/>
                <a:ea typeface="新宋体" panose="02010609030101010101" pitchFamily="49" charset="-122"/>
              </a:rPr>
              <a:t>竖排内容</a:t>
            </a:r>
          </a:p>
        </p:txBody>
      </p:sp>
    </p:spTree>
    <p:extLst>
      <p:ext uri="{BB962C8B-B14F-4D97-AF65-F5344CB8AC3E}">
        <p14:creationId xmlns:p14="http://schemas.microsoft.com/office/powerpoint/2010/main" val="22344966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A85F8A-8DEB-C68B-2D43-B64F1DFE37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408FEDF6-22FE-795B-AF9F-5353077F039A}"/>
              </a:ext>
            </a:extLst>
          </p:cNvPr>
          <p:cNvSpPr/>
          <p:nvPr/>
        </p:nvSpPr>
        <p:spPr>
          <a:xfrm flipV="1">
            <a:off x="1" y="4389120"/>
            <a:ext cx="12192000" cy="2468880"/>
          </a:xfrm>
          <a:prstGeom prst="rect">
            <a:avLst/>
          </a:prstGeom>
          <a:gradFill flip="none" rotWithShape="1">
            <a:gsLst>
              <a:gs pos="0">
                <a:srgbClr val="FF0000">
                  <a:alpha val="50000"/>
                </a:srgbClr>
              </a:gs>
              <a:gs pos="100000">
                <a:srgbClr val="E30016">
                  <a:alpha val="85000"/>
                </a:srgb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63930DC-72C5-1088-7C2F-DCEF38C0D5E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2420" y="4714240"/>
            <a:ext cx="1818640" cy="181864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271E2DD2-316D-5173-4405-AC004F012D72}"/>
              </a:ext>
            </a:extLst>
          </p:cNvPr>
          <p:cNvSpPr txBox="1"/>
          <p:nvPr/>
        </p:nvSpPr>
        <p:spPr>
          <a:xfrm>
            <a:off x="775640" y="3167390"/>
            <a:ext cx="19880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下一个章节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80EC7D0E-DFF0-061E-122B-35A47240806B}"/>
              </a:ext>
            </a:extLst>
          </p:cNvPr>
          <p:cNvSpPr/>
          <p:nvPr/>
        </p:nvSpPr>
        <p:spPr>
          <a:xfrm flipH="1" flipV="1">
            <a:off x="490402" y="3270127"/>
            <a:ext cx="72000" cy="32898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CF1A9B5-A921-AA73-7CCD-9F91EAC9826D}"/>
              </a:ext>
            </a:extLst>
          </p:cNvPr>
          <p:cNvSpPr/>
          <p:nvPr/>
        </p:nvSpPr>
        <p:spPr>
          <a:xfrm flipH="1" flipV="1">
            <a:off x="574980" y="3304458"/>
            <a:ext cx="78740" cy="270924"/>
          </a:xfrm>
          <a:prstGeom prst="rect">
            <a:avLst/>
          </a:prstGeom>
          <a:solidFill>
            <a:srgbClr val="3F8E4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06F5553-7DBB-951A-6933-5C89B1F86F7F}"/>
              </a:ext>
            </a:extLst>
          </p:cNvPr>
          <p:cNvSpPr/>
          <p:nvPr/>
        </p:nvSpPr>
        <p:spPr>
          <a:xfrm flipH="1" flipV="1">
            <a:off x="401624" y="3304458"/>
            <a:ext cx="76200" cy="270924"/>
          </a:xfrm>
          <a:prstGeom prst="rect">
            <a:avLst/>
          </a:prstGeom>
          <a:solidFill>
            <a:srgbClr val="459BD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3776A57-BC79-96B6-A641-4C6F7693655D}"/>
              </a:ext>
            </a:extLst>
          </p:cNvPr>
          <p:cNvSpPr txBox="1"/>
          <p:nvPr/>
        </p:nvSpPr>
        <p:spPr>
          <a:xfrm>
            <a:off x="785843" y="3784726"/>
            <a:ext cx="27655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请在此处插入二级标题</a:t>
            </a:r>
          </a:p>
        </p:txBody>
      </p:sp>
    </p:spTree>
    <p:extLst>
      <p:ext uri="{BB962C8B-B14F-4D97-AF65-F5344CB8AC3E}">
        <p14:creationId xmlns:p14="http://schemas.microsoft.com/office/powerpoint/2010/main" val="32798916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92DEC3-87C3-F6CB-FDCF-29AA227B59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15E1075B-69FC-41A3-2972-5AA3EE4F7276}"/>
              </a:ext>
            </a:extLst>
          </p:cNvPr>
          <p:cNvSpPr/>
          <p:nvPr/>
        </p:nvSpPr>
        <p:spPr>
          <a:xfrm flipV="1">
            <a:off x="1" y="4389120"/>
            <a:ext cx="12192000" cy="2468880"/>
          </a:xfrm>
          <a:prstGeom prst="rect">
            <a:avLst/>
          </a:prstGeom>
          <a:gradFill flip="none" rotWithShape="1">
            <a:gsLst>
              <a:gs pos="0">
                <a:srgbClr val="FF0000">
                  <a:alpha val="50000"/>
                </a:srgbClr>
              </a:gs>
              <a:gs pos="100000">
                <a:srgbClr val="E30016">
                  <a:alpha val="85000"/>
                </a:srgb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1E6632F-04B6-73A9-013A-8A093C895E55}"/>
              </a:ext>
            </a:extLst>
          </p:cNvPr>
          <p:cNvSpPr txBox="1"/>
          <p:nvPr/>
        </p:nvSpPr>
        <p:spPr>
          <a:xfrm>
            <a:off x="775640" y="3167390"/>
            <a:ext cx="19880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下一个章节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87ADF738-5AB6-C353-0BB6-E7F197CF4C90}"/>
              </a:ext>
            </a:extLst>
          </p:cNvPr>
          <p:cNvSpPr/>
          <p:nvPr/>
        </p:nvSpPr>
        <p:spPr>
          <a:xfrm flipH="1" flipV="1">
            <a:off x="490402" y="3270127"/>
            <a:ext cx="72000" cy="32898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5E9DA12-601A-D64F-A7C7-170EDB242A9C}"/>
              </a:ext>
            </a:extLst>
          </p:cNvPr>
          <p:cNvSpPr/>
          <p:nvPr/>
        </p:nvSpPr>
        <p:spPr>
          <a:xfrm flipH="1" flipV="1">
            <a:off x="574980" y="3304458"/>
            <a:ext cx="78740" cy="270924"/>
          </a:xfrm>
          <a:prstGeom prst="rect">
            <a:avLst/>
          </a:prstGeom>
          <a:solidFill>
            <a:srgbClr val="3F8E4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F848A3B-C28C-540F-4A27-10EE357D8D1C}"/>
              </a:ext>
            </a:extLst>
          </p:cNvPr>
          <p:cNvSpPr/>
          <p:nvPr/>
        </p:nvSpPr>
        <p:spPr>
          <a:xfrm flipH="1" flipV="1">
            <a:off x="401624" y="3304458"/>
            <a:ext cx="76200" cy="270924"/>
          </a:xfrm>
          <a:prstGeom prst="rect">
            <a:avLst/>
          </a:prstGeom>
          <a:solidFill>
            <a:srgbClr val="459BD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A02DE03-040C-66D6-D1B9-68F8D12D93D7}"/>
              </a:ext>
            </a:extLst>
          </p:cNvPr>
          <p:cNvSpPr txBox="1"/>
          <p:nvPr/>
        </p:nvSpPr>
        <p:spPr>
          <a:xfrm>
            <a:off x="785843" y="3784726"/>
            <a:ext cx="27655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请在此处插入二级标题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508E2887-0486-BD72-51B1-D9653B2CAD1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330"/>
          <a:stretch>
            <a:fillRect/>
          </a:stretch>
        </p:blipFill>
        <p:spPr>
          <a:xfrm>
            <a:off x="0" y="4389120"/>
            <a:ext cx="4426085" cy="2468879"/>
          </a:xfrm>
          <a:custGeom>
            <a:avLst/>
            <a:gdLst>
              <a:gd name="connsiteX0" fmla="*/ 0 w 4426085"/>
              <a:gd name="connsiteY0" fmla="*/ 0 h 2468879"/>
              <a:gd name="connsiteX1" fmla="*/ 4426085 w 4426085"/>
              <a:gd name="connsiteY1" fmla="*/ 0 h 2468879"/>
              <a:gd name="connsiteX2" fmla="*/ 4426085 w 4426085"/>
              <a:gd name="connsiteY2" fmla="*/ 2468879 h 2468879"/>
              <a:gd name="connsiteX3" fmla="*/ 0 w 4426085"/>
              <a:gd name="connsiteY3" fmla="*/ 2468879 h 2468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26085" h="2468879">
                <a:moveTo>
                  <a:pt x="0" y="0"/>
                </a:moveTo>
                <a:lnTo>
                  <a:pt x="4426085" y="0"/>
                </a:lnTo>
                <a:lnTo>
                  <a:pt x="4426085" y="2468879"/>
                </a:lnTo>
                <a:lnTo>
                  <a:pt x="0" y="2468879"/>
                </a:lnTo>
                <a:close/>
              </a:path>
            </a:pathLst>
          </a:cu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A0D80DD6-3855-4575-742E-B3C95517B49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42" b="27669"/>
          <a:stretch>
            <a:fillRect/>
          </a:stretch>
        </p:blipFill>
        <p:spPr>
          <a:xfrm rot="10800000">
            <a:off x="4426085" y="4389120"/>
            <a:ext cx="5751517" cy="2468880"/>
          </a:xfrm>
          <a:custGeom>
            <a:avLst/>
            <a:gdLst>
              <a:gd name="connsiteX0" fmla="*/ 5751517 w 5751517"/>
              <a:gd name="connsiteY0" fmla="*/ 2468880 h 2468880"/>
              <a:gd name="connsiteX1" fmla="*/ 0 w 5751517"/>
              <a:gd name="connsiteY1" fmla="*/ 2468880 h 2468880"/>
              <a:gd name="connsiteX2" fmla="*/ 0 w 5751517"/>
              <a:gd name="connsiteY2" fmla="*/ 0 h 2468880"/>
              <a:gd name="connsiteX3" fmla="*/ 5751517 w 5751517"/>
              <a:gd name="connsiteY3" fmla="*/ 0 h 2468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51517" h="2468880">
                <a:moveTo>
                  <a:pt x="5751517" y="2468880"/>
                </a:moveTo>
                <a:lnTo>
                  <a:pt x="0" y="2468880"/>
                </a:lnTo>
                <a:lnTo>
                  <a:pt x="0" y="0"/>
                </a:lnTo>
                <a:lnTo>
                  <a:pt x="5751517" y="0"/>
                </a:lnTo>
                <a:close/>
              </a:path>
            </a:pathLst>
          </a:cu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498DC21B-68AC-5717-0825-B8A4C4C093E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66" r="50000" b="5467"/>
          <a:stretch>
            <a:fillRect/>
          </a:stretch>
        </p:blipFill>
        <p:spPr>
          <a:xfrm>
            <a:off x="10113053" y="4389120"/>
            <a:ext cx="2078947" cy="2468880"/>
          </a:xfrm>
          <a:custGeom>
            <a:avLst/>
            <a:gdLst>
              <a:gd name="connsiteX0" fmla="*/ 0 w 2078947"/>
              <a:gd name="connsiteY0" fmla="*/ 0 h 2468880"/>
              <a:gd name="connsiteX1" fmla="*/ 2078947 w 2078947"/>
              <a:gd name="connsiteY1" fmla="*/ 0 h 2468880"/>
              <a:gd name="connsiteX2" fmla="*/ 2078947 w 2078947"/>
              <a:gd name="connsiteY2" fmla="*/ 2468880 h 2468880"/>
              <a:gd name="connsiteX3" fmla="*/ 0 w 2078947"/>
              <a:gd name="connsiteY3" fmla="*/ 2468880 h 2468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78947" h="2468880">
                <a:moveTo>
                  <a:pt x="0" y="0"/>
                </a:moveTo>
                <a:lnTo>
                  <a:pt x="2078947" y="0"/>
                </a:lnTo>
                <a:lnTo>
                  <a:pt x="2078947" y="2468880"/>
                </a:lnTo>
                <a:lnTo>
                  <a:pt x="0" y="2468880"/>
                </a:lnTo>
                <a:close/>
              </a:path>
            </a:pathLst>
          </a:cu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A6D70BA1-0738-9561-FB62-AC3D3C53A217}"/>
              </a:ext>
            </a:extLst>
          </p:cNvPr>
          <p:cNvSpPr/>
          <p:nvPr/>
        </p:nvSpPr>
        <p:spPr>
          <a:xfrm flipV="1">
            <a:off x="-1" y="4389119"/>
            <a:ext cx="12192000" cy="2468880"/>
          </a:xfrm>
          <a:prstGeom prst="rect">
            <a:avLst/>
          </a:prstGeom>
          <a:gradFill flip="none" rotWithShape="1">
            <a:gsLst>
              <a:gs pos="0">
                <a:srgbClr val="FF0000">
                  <a:alpha val="50000"/>
                </a:srgbClr>
              </a:gs>
              <a:gs pos="100000">
                <a:srgbClr val="E30016">
                  <a:alpha val="85000"/>
                </a:srgb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21E52767-CC04-FDA4-A8D4-A35BCDF9935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6498" y="4714239"/>
            <a:ext cx="1818640" cy="1818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1779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E4A87F-29CB-6719-99CF-E9587BCBD2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15A1474F-9843-6440-E39F-B4ACF0316108}"/>
              </a:ext>
            </a:extLst>
          </p:cNvPr>
          <p:cNvSpPr/>
          <p:nvPr/>
        </p:nvSpPr>
        <p:spPr>
          <a:xfrm flipV="1">
            <a:off x="572770" y="2286000"/>
            <a:ext cx="1447800" cy="499110"/>
          </a:xfrm>
          <a:prstGeom prst="rect">
            <a:avLst/>
          </a:prstGeom>
          <a:solidFill>
            <a:srgbClr val="459BD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485BE67A-5E4C-1938-AB90-47101F2B155F}"/>
              </a:ext>
            </a:extLst>
          </p:cNvPr>
          <p:cNvSpPr/>
          <p:nvPr/>
        </p:nvSpPr>
        <p:spPr>
          <a:xfrm flipV="1">
            <a:off x="572770" y="998220"/>
            <a:ext cx="1447800" cy="49911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BD58FCB-FF66-9A95-CA67-157120A84EF0}"/>
              </a:ext>
            </a:extLst>
          </p:cNvPr>
          <p:cNvSpPr/>
          <p:nvPr/>
        </p:nvSpPr>
        <p:spPr>
          <a:xfrm flipV="1">
            <a:off x="572770" y="1642110"/>
            <a:ext cx="1447800" cy="499110"/>
          </a:xfrm>
          <a:prstGeom prst="rect">
            <a:avLst/>
          </a:prstGeom>
          <a:solidFill>
            <a:srgbClr val="3F8E4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D15F47F-2C31-0118-8676-C94CA3877E6A}"/>
              </a:ext>
            </a:extLst>
          </p:cNvPr>
          <p:cNvSpPr/>
          <p:nvPr/>
        </p:nvSpPr>
        <p:spPr>
          <a:xfrm flipH="1" flipV="1">
            <a:off x="5788798" y="1043826"/>
            <a:ext cx="72000" cy="32898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3BF68D9-7232-3C1F-25BE-A3035C47CE52}"/>
              </a:ext>
            </a:extLst>
          </p:cNvPr>
          <p:cNvSpPr/>
          <p:nvPr/>
        </p:nvSpPr>
        <p:spPr>
          <a:xfrm flipH="1" flipV="1">
            <a:off x="5873376" y="1078157"/>
            <a:ext cx="78740" cy="270924"/>
          </a:xfrm>
          <a:prstGeom prst="rect">
            <a:avLst/>
          </a:prstGeom>
          <a:solidFill>
            <a:srgbClr val="3F8E4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8BC76F5-EC18-7780-F5E5-EEC4B5875435}"/>
              </a:ext>
            </a:extLst>
          </p:cNvPr>
          <p:cNvSpPr/>
          <p:nvPr/>
        </p:nvSpPr>
        <p:spPr>
          <a:xfrm flipH="1" flipV="1">
            <a:off x="5700020" y="1078157"/>
            <a:ext cx="76200" cy="270924"/>
          </a:xfrm>
          <a:prstGeom prst="rect">
            <a:avLst/>
          </a:prstGeom>
          <a:solidFill>
            <a:srgbClr val="459BD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A86F29F6-1313-6425-CB99-3DDCA8987EA5}"/>
              </a:ext>
            </a:extLst>
          </p:cNvPr>
          <p:cNvSpPr/>
          <p:nvPr/>
        </p:nvSpPr>
        <p:spPr>
          <a:xfrm flipV="1">
            <a:off x="8027035" y="3429000"/>
            <a:ext cx="4163695" cy="116840"/>
          </a:xfrm>
          <a:prstGeom prst="rect">
            <a:avLst/>
          </a:prstGeom>
          <a:solidFill>
            <a:srgbClr val="459BD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B076685-D33F-3F51-F410-3B2CCC87AF36}"/>
              </a:ext>
            </a:extLst>
          </p:cNvPr>
          <p:cNvSpPr/>
          <p:nvPr/>
        </p:nvSpPr>
        <p:spPr>
          <a:xfrm flipV="1">
            <a:off x="6311900" y="3429000"/>
            <a:ext cx="1679575" cy="11747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1EE39396-BA5E-F041-EDB3-AAAADC329085}"/>
              </a:ext>
            </a:extLst>
          </p:cNvPr>
          <p:cNvSpPr/>
          <p:nvPr/>
        </p:nvSpPr>
        <p:spPr>
          <a:xfrm flipV="1">
            <a:off x="0" y="3429000"/>
            <a:ext cx="6276340" cy="117475"/>
          </a:xfrm>
          <a:prstGeom prst="rect">
            <a:avLst/>
          </a:prstGeom>
          <a:solidFill>
            <a:srgbClr val="3F8E4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154CBE0D-1515-F754-802E-FDC7281EEB3A}"/>
              </a:ext>
            </a:extLst>
          </p:cNvPr>
          <p:cNvSpPr/>
          <p:nvPr/>
        </p:nvSpPr>
        <p:spPr>
          <a:xfrm flipV="1">
            <a:off x="2226472" y="1633963"/>
            <a:ext cx="1447800" cy="499110"/>
          </a:xfrm>
          <a:prstGeom prst="rect">
            <a:avLst/>
          </a:prstGeom>
          <a:solidFill>
            <a:srgbClr val="459BD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8C51219C-AD1C-CF30-FFC1-DFD85A83E8C4}"/>
              </a:ext>
            </a:extLst>
          </p:cNvPr>
          <p:cNvSpPr/>
          <p:nvPr/>
        </p:nvSpPr>
        <p:spPr>
          <a:xfrm flipV="1">
            <a:off x="2226472" y="994837"/>
            <a:ext cx="1447800" cy="49911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A878B40A-5DD2-5B44-41EB-70673513D0FD}"/>
              </a:ext>
            </a:extLst>
          </p:cNvPr>
          <p:cNvSpPr/>
          <p:nvPr/>
        </p:nvSpPr>
        <p:spPr>
          <a:xfrm flipV="1">
            <a:off x="3880174" y="994837"/>
            <a:ext cx="1447800" cy="499110"/>
          </a:xfrm>
          <a:prstGeom prst="rect">
            <a:avLst/>
          </a:prstGeom>
          <a:solidFill>
            <a:srgbClr val="3F8E4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C2C5EAED-C9C1-4312-6657-D03E5C9C48A6}"/>
              </a:ext>
            </a:extLst>
          </p:cNvPr>
          <p:cNvSpPr/>
          <p:nvPr/>
        </p:nvSpPr>
        <p:spPr>
          <a:xfrm flipV="1">
            <a:off x="1" y="4389120"/>
            <a:ext cx="12192000" cy="2468880"/>
          </a:xfrm>
          <a:prstGeom prst="rect">
            <a:avLst/>
          </a:prstGeom>
          <a:gradFill flip="none" rotWithShape="1">
            <a:gsLst>
              <a:gs pos="0">
                <a:srgbClr val="FF0000">
                  <a:alpha val="50000"/>
                </a:srgbClr>
              </a:gs>
              <a:gs pos="100000">
                <a:srgbClr val="E30016">
                  <a:alpha val="85000"/>
                </a:srgb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B53F2C72-2EBC-DECC-9797-F6E63CECC72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2420" y="4714240"/>
            <a:ext cx="1818640" cy="181864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8010C81C-7602-09E2-E234-244C153D4AA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4915" y="994837"/>
            <a:ext cx="3381226" cy="2254151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31FD4E9C-3EB7-3B9E-5067-274BA6A9D755}"/>
              </a:ext>
            </a:extLst>
          </p:cNvPr>
          <p:cNvSpPr txBox="1"/>
          <p:nvPr/>
        </p:nvSpPr>
        <p:spPr>
          <a:xfrm>
            <a:off x="535859" y="153134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 dirty="0"/>
              <a:t>素材</a:t>
            </a:r>
            <a:endParaRPr lang="zh-CN" altLang="en-US" b="1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8CA53C70-4500-A332-D07A-7F9D3B346F43}"/>
              </a:ext>
            </a:extLst>
          </p:cNvPr>
          <p:cNvSpPr txBox="1"/>
          <p:nvPr/>
        </p:nvSpPr>
        <p:spPr>
          <a:xfrm>
            <a:off x="8274915" y="622458"/>
            <a:ext cx="18934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FROM:</a:t>
            </a:r>
            <a:r>
              <a: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FREE PIK</a:t>
            </a:r>
            <a:endParaRPr lang="zh-CN" altLang="en-US" sz="1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8567CD70-4320-CF3F-B34F-0D3682D9474F}"/>
              </a:ext>
            </a:extLst>
          </p:cNvPr>
          <p:cNvSpPr/>
          <p:nvPr/>
        </p:nvSpPr>
        <p:spPr>
          <a:xfrm>
            <a:off x="5726667" y="1525912"/>
            <a:ext cx="219919" cy="219919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E809501A-8245-4DCE-D941-518CB4E9550C}"/>
              </a:ext>
            </a:extLst>
          </p:cNvPr>
          <p:cNvSpPr/>
          <p:nvPr/>
        </p:nvSpPr>
        <p:spPr>
          <a:xfrm>
            <a:off x="5726667" y="2030949"/>
            <a:ext cx="219919" cy="219919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C9D7771A-E6F8-677E-28FF-5049D705F704}"/>
              </a:ext>
            </a:extLst>
          </p:cNvPr>
          <p:cNvSpPr/>
          <p:nvPr/>
        </p:nvSpPr>
        <p:spPr>
          <a:xfrm>
            <a:off x="5726667" y="2535986"/>
            <a:ext cx="219919" cy="219919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FE4C92FC-6DEA-991B-CE5D-EA1DCE0EB527}"/>
              </a:ext>
            </a:extLst>
          </p:cNvPr>
          <p:cNvSpPr/>
          <p:nvPr/>
        </p:nvSpPr>
        <p:spPr>
          <a:xfrm>
            <a:off x="5726667" y="3041023"/>
            <a:ext cx="219919" cy="219919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63923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83</Words>
  <Application>Microsoft Office PowerPoint</Application>
  <PresentationFormat>宽屏</PresentationFormat>
  <Paragraphs>25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3" baseType="lpstr">
      <vt:lpstr>等线</vt:lpstr>
      <vt:lpstr>等线 Light</vt:lpstr>
      <vt:lpstr>新宋体</vt:lpstr>
      <vt:lpstr>Arial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博文 苏</dc:creator>
  <cp:lastModifiedBy>博文 苏</cp:lastModifiedBy>
  <cp:revision>4</cp:revision>
  <dcterms:created xsi:type="dcterms:W3CDTF">2025-05-19T02:03:26Z</dcterms:created>
  <dcterms:modified xsi:type="dcterms:W3CDTF">2025-05-19T02:06:54Z</dcterms:modified>
</cp:coreProperties>
</file>

<file path=docProps/thumbnail.jpeg>
</file>